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2023-03-06T15:27:24Z</dcterms:modified>
  <cp:revision>10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